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sldIdLst>
    <p:sldId id="256" r:id="rId2"/>
    <p:sldId id="257" r:id="rId3"/>
    <p:sldId id="259" r:id="rId4"/>
    <p:sldId id="25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33"/>
    <p:restoredTop sz="94709"/>
  </p:normalViewPr>
  <p:slideViewPr>
    <p:cSldViewPr snapToGrid="0" snapToObjects="1">
      <p:cViewPr varScale="1">
        <p:scale>
          <a:sx n="110" d="100"/>
          <a:sy n="110" d="100"/>
        </p:scale>
        <p:origin x="42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1/28/25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33144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6297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1047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308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6311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1/28/25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635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1/28/25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609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1/28/25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5999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1/28/25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0602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1/28/25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4887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1/28/25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0679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1/28/25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8668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72" r:id="rId6"/>
    <p:sldLayoutId id="2147483667" r:id="rId7"/>
    <p:sldLayoutId id="2147483668" r:id="rId8"/>
    <p:sldLayoutId id="2147483669" r:id="rId9"/>
    <p:sldLayoutId id="2147483671" r:id="rId10"/>
    <p:sldLayoutId id="214748367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p!!Rectangle">
            <a:extLst>
              <a:ext uri="{FF2B5EF4-FFF2-40B4-BE49-F238E27FC236}">
                <a16:creationId xmlns:a16="http://schemas.microsoft.com/office/drawing/2014/main" id="{C7B352FC-1F44-4AB9-A2BD-FBF231C6B1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erial view with fire tree">
            <a:extLst>
              <a:ext uri="{FF2B5EF4-FFF2-40B4-BE49-F238E27FC236}">
                <a16:creationId xmlns:a16="http://schemas.microsoft.com/office/drawing/2014/main" id="{B1B0F442-402F-438F-87C5-B512ACE3C4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971" b="443"/>
          <a:stretch/>
        </p:blipFill>
        <p:spPr>
          <a:xfrm>
            <a:off x="-2" y="-1"/>
            <a:ext cx="12192001" cy="6858000"/>
          </a:xfrm>
          <a:prstGeom prst="rect">
            <a:avLst/>
          </a:prstGeom>
        </p:spPr>
      </p:pic>
      <p:sp>
        <p:nvSpPr>
          <p:cNvPr id="11" name="m!!text rectangle">
            <a:extLst>
              <a:ext uri="{FF2B5EF4-FFF2-40B4-BE49-F238E27FC236}">
                <a16:creationId xmlns:a16="http://schemas.microsoft.com/office/drawing/2014/main" id="{0ADDB668-2CA4-4D2B-9C34-3487CA33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553" y="4716089"/>
            <a:ext cx="6288261" cy="1573149"/>
          </a:xfrm>
          <a:prstGeom prst="rect">
            <a:avLst/>
          </a:prstGeom>
          <a:solidFill>
            <a:schemeClr val="bg1">
              <a:alpha val="95000"/>
            </a:schemeClr>
          </a:solidFill>
          <a:ln w="12700">
            <a:solidFill>
              <a:schemeClr val="tx2">
                <a:lumMod val="10000"/>
                <a:lumOff val="9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E8D360-BF98-C442-8B74-2E1B957D0B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6210" y="4909985"/>
            <a:ext cx="3212386" cy="1185353"/>
          </a:xfrm>
        </p:spPr>
        <p:txBody>
          <a:bodyPr anchor="ctr">
            <a:normAutofit/>
          </a:bodyPr>
          <a:lstStyle/>
          <a:p>
            <a:r>
              <a:rPr lang="en-US" sz="2600" dirty="0"/>
              <a:t>Jeremy Kidwell</a:t>
            </a:r>
            <a:br>
              <a:rPr lang="en-US" sz="2600" dirty="0"/>
            </a:br>
            <a:r>
              <a:rPr lang="en-US" sz="2000" b="0" dirty="0"/>
              <a:t>University of Birmingham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A256B0-98CC-F844-8BAF-921B5AB34C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10734" y="4909984"/>
            <a:ext cx="2228641" cy="1185353"/>
          </a:xfrm>
        </p:spPr>
        <p:txBody>
          <a:bodyPr anchor="ctr">
            <a:normAutofit fontScale="92500"/>
          </a:bodyPr>
          <a:lstStyle/>
          <a:p>
            <a:r>
              <a:rPr lang="en-US" sz="1700" dirty="0"/>
              <a:t>Fusing new horizons? Towards an affective multispecies temporality</a:t>
            </a:r>
          </a:p>
        </p:txBody>
      </p:sp>
      <p:sp>
        <p:nvSpPr>
          <p:cNvPr id="13" name="m!!accent">
            <a:extLst>
              <a:ext uri="{FF2B5EF4-FFF2-40B4-BE49-F238E27FC236}">
                <a16:creationId xmlns:a16="http://schemas.microsoft.com/office/drawing/2014/main" id="{2568BC19-F052-4108-93E1-6A3D1DEC0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784" y="5175711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5FD337D-4D6B-4C8B-B6F5-121097E09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728936" y="5498088"/>
            <a:ext cx="1021458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583087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white car parked on the side of a road&#10;&#10;Description automatically generated with low confidence">
            <a:extLst>
              <a:ext uri="{FF2B5EF4-FFF2-40B4-BE49-F238E27FC236}">
                <a16:creationId xmlns:a16="http://schemas.microsoft.com/office/drawing/2014/main" id="{3D5B7C30-03C0-C644-BB12-6F2EBC79A7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9621" y="-21020"/>
            <a:ext cx="7992757" cy="6936828"/>
          </a:xfrm>
          <a:prstGeom prst="rect">
            <a:avLst/>
          </a:prstGeom>
        </p:spPr>
      </p:pic>
      <p:pic>
        <p:nvPicPr>
          <p:cNvPr id="7" name="2021-03-12 08_22-corvid walk_fade.mp3" descr="2021-03-12 08_22-corvid walk_fade.mp3">
            <a:hlinkClick r:id="" action="ppaction://media"/>
            <a:extLst>
              <a:ext uri="{FF2B5EF4-FFF2-40B4-BE49-F238E27FC236}">
                <a16:creationId xmlns:a16="http://schemas.microsoft.com/office/drawing/2014/main" id="{CCF7D829-1326-9448-AB65-28E4A4B0409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724056" y="5702738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642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422C382-FC6D-EB44-8DBA-645359135CB0}"/>
              </a:ext>
            </a:extLst>
          </p:cNvPr>
          <p:cNvSpPr/>
          <p:nvPr/>
        </p:nvSpPr>
        <p:spPr>
          <a:xfrm>
            <a:off x="2963915" y="4588979"/>
            <a:ext cx="7630511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ndale Mono" panose="020B0509000000000004" pitchFamily="49" charset="0"/>
              </a:rPr>
              <a:t>(1) how might we ascertain the experienced temporalities of other beings?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Andale Mono" panose="020B0509000000000004" pitchFamily="49" charset="0"/>
            </a:endParaRPr>
          </a:p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ndale Mono" panose="020B0509000000000004" pitchFamily="49" charset="0"/>
              </a:rPr>
              <a:t>(2) to what extent can we fuse horizons, or experience some forms of perception beyond the boundaries of our own subjectivity especially with radically-other forms of life?</a:t>
            </a:r>
          </a:p>
        </p:txBody>
      </p:sp>
      <p:pic>
        <p:nvPicPr>
          <p:cNvPr id="4" name="Picture 3" descr="A street with cars parked along it&#10;&#10;Description automatically generated with low confidence">
            <a:extLst>
              <a:ext uri="{FF2B5EF4-FFF2-40B4-BE49-F238E27FC236}">
                <a16:creationId xmlns:a16="http://schemas.microsoft.com/office/drawing/2014/main" id="{72FCA5C8-4D0D-0642-A7E6-42B4732EEC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357" y="-16261"/>
            <a:ext cx="2434281" cy="6897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5772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road with cars on it and power lines on the side&#10;&#10;Description automatically generated with low confidence">
            <a:extLst>
              <a:ext uri="{FF2B5EF4-FFF2-40B4-BE49-F238E27FC236}">
                <a16:creationId xmlns:a16="http://schemas.microsoft.com/office/drawing/2014/main" id="{7EB90790-79B3-9740-A29A-B5829FC760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5622" y="-24714"/>
            <a:ext cx="5940756" cy="6956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86918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nalogousFromRegularSeed_2SEEDS">
      <a:dk1>
        <a:srgbClr val="000000"/>
      </a:dk1>
      <a:lt1>
        <a:srgbClr val="FFFFFF"/>
      </a:lt1>
      <a:dk2>
        <a:srgbClr val="3D2623"/>
      </a:dk2>
      <a:lt2>
        <a:srgbClr val="E2E6E8"/>
      </a:lt2>
      <a:accent1>
        <a:srgbClr val="D0521C"/>
      </a:accent1>
      <a:accent2>
        <a:srgbClr val="E22E43"/>
      </a:accent2>
      <a:accent3>
        <a:srgbClr val="CA9C29"/>
      </a:accent3>
      <a:accent4>
        <a:srgbClr val="19B6A5"/>
      </a:accent4>
      <a:accent5>
        <a:srgbClr val="2EAAE2"/>
      </a:accent5>
      <a:accent6>
        <a:srgbClr val="1C4DD0"/>
      </a:accent6>
      <a:hlink>
        <a:srgbClr val="3A8BAE"/>
      </a:hlink>
      <a:folHlink>
        <a:srgbClr val="7F7F7F"/>
      </a:folHlink>
    </a:clrScheme>
    <a:fontScheme name="Avenir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697</TotalTime>
  <Words>60</Words>
  <Application>Microsoft Macintosh PowerPoint</Application>
  <PresentationFormat>Widescreen</PresentationFormat>
  <Paragraphs>5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Andale Mono</vt:lpstr>
      <vt:lpstr>Arial</vt:lpstr>
      <vt:lpstr>Calibri</vt:lpstr>
      <vt:lpstr>Neue Haas Grotesk Text Pro</vt:lpstr>
      <vt:lpstr>AccentBoxVTI</vt:lpstr>
      <vt:lpstr>Jeremy Kidwell University of Birmingham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Jeremy Kidwell University of Birmingham</dc:title>
  <dc:creator>Jeremy Kidwell (Theology and Religion)</dc:creator>
  <cp:lastModifiedBy>Jeremy Kidwell (Theology and Religion)</cp:lastModifiedBy>
  <cp:revision>14</cp:revision>
  <dcterms:created xsi:type="dcterms:W3CDTF">2021-03-16T09:34:44Z</dcterms:created>
  <dcterms:modified xsi:type="dcterms:W3CDTF">2025-01-28T09:26:47Z</dcterms:modified>
</cp:coreProperties>
</file>

<file path=docProps/thumbnail.jpeg>
</file>